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260" r:id="rId3"/>
    <p:sldId id="262" r:id="rId4"/>
    <p:sldId id="295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7" r:id="rId16"/>
    <p:sldId id="265" r:id="rId17"/>
    <p:sldId id="267" r:id="rId18"/>
    <p:sldId id="270" r:id="rId19"/>
    <p:sldId id="272" r:id="rId20"/>
    <p:sldId id="259" r:id="rId21"/>
    <p:sldId id="280" r:id="rId22"/>
    <p:sldId id="281" r:id="rId23"/>
    <p:sldId id="273" r:id="rId24"/>
    <p:sldId id="274" r:id="rId25"/>
    <p:sldId id="298" r:id="rId26"/>
    <p:sldId id="299" r:id="rId27"/>
    <p:sldId id="278" r:id="rId28"/>
    <p:sldId id="296" r:id="rId29"/>
    <p:sldId id="275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66"/>
    <a:srgbClr val="66FF33"/>
    <a:srgbClr val="FF3300"/>
    <a:srgbClr val="008000"/>
    <a:srgbClr val="FF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4" autoAdjust="0"/>
    <p:restoredTop sz="94660"/>
  </p:normalViewPr>
  <p:slideViewPr>
    <p:cSldViewPr>
      <p:cViewPr varScale="1">
        <p:scale>
          <a:sx n="68" d="100"/>
          <a:sy n="68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6A1422-92A8-4394-88B3-389CE75997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BE8B2-D389-48B8-A2FF-43ECA7B1B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021A0-7ED8-4A87-B099-55DDDD6EC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2A9B4-489D-4689-8227-D7EF5D346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C49C-DBB8-4471-9ACA-936995A0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5AA4F-3A2C-4E07-86A0-69181053E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7EF3-FB41-4F68-83AB-5A47FBF2D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DA7E-8E8D-438A-98E7-CDF404784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A17DD-5189-48D2-AB97-C63152E1D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5A4F0-A995-4851-8A23-9A975F3E4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A8AB-1BA1-45B3-AC17-08A4A9D77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B1C7-DF11-4482-9031-EB5B05014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975E68-EE34-40DC-BBA3-10EFAF9D0B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58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nước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vật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r="862"/>
          <a:stretch>
            <a:fillRect/>
          </a:stretch>
        </p:blipFill>
        <p:spPr bwMode="auto">
          <a:xfrm>
            <a:off x="152400" y="228600"/>
            <a:ext cx="8839200" cy="5867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124200" y="6172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Rau diếp cá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01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971800" y="6172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khoai môn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beo c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5943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438400" y="6248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       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bèo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Luc-bi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01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819400" y="6324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lục bình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4157663" cy="5334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0181" name="Picture 5" descr="ANd9GcTDjMA9Mavoa5KXMNLrIDSdD81LTd3b9U-Ka-f1h8tkbZHB6GlU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4267200" cy="5334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238500" y="6019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cỏ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81000" y="2286000"/>
            <a:ext cx="830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Times New Roman" pitchFamily="18" charset="0"/>
              </a:rPr>
              <a:t>1.Tìm hiểu nhu cầu nước của các loài thực vật khác nhau.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óm cây sống trên cạn chịu được  khô hạn 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Xương r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ồng</a:t>
            </a:r>
          </a:p>
        </p:txBody>
      </p:sp>
      <p:pic>
        <p:nvPicPr>
          <p:cNvPr id="16388" name="Picture 4" descr="IH027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63600"/>
            <a:ext cx="3852863" cy="24590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390" name="Picture 6" descr="cay t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3937000"/>
            <a:ext cx="3908425" cy="2286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219200" y="61864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Cây tùng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334000" y="6248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Cây dương (phi lao)</a:t>
            </a:r>
          </a:p>
        </p:txBody>
      </p:sp>
      <p:pic>
        <p:nvPicPr>
          <p:cNvPr id="16401" name="Picture 17" descr="cay dươ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838200"/>
            <a:ext cx="4514850" cy="5410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Nhóm c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ây sống trên cạn ưa ẩm ướt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7800" y="33528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Khoai môn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38800" y="3505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Rau di</a:t>
            </a:r>
            <a:r>
              <a:rPr lang="en-US" sz="2800" b="1">
                <a:solidFill>
                  <a:srgbClr val="FF33CC"/>
                </a:solidFill>
                <a:latin typeface="Times New Roman" pitchFamily="18" charset="0"/>
              </a:rPr>
              <a:t>ế</a:t>
            </a:r>
            <a:r>
              <a:rPr lang="en-US" sz="28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p cá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91000" y="636905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Rau má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038600"/>
            <a:ext cx="4800600" cy="2362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762000"/>
            <a:ext cx="41148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41148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Nhóm cây s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ố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ng dư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ới 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 nư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ớ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c:</a:t>
            </a:r>
          </a:p>
        </p:txBody>
      </p:sp>
      <p:pic>
        <p:nvPicPr>
          <p:cNvPr id="21507" name="Picture 3" descr="1180066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00088"/>
            <a:ext cx="4038600" cy="2514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70275" y="3152775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Cây hoa súng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791200" y="6248400"/>
            <a:ext cx="2397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Cây bèo cái</a:t>
            </a:r>
          </a:p>
        </p:txBody>
      </p:sp>
      <p:pic>
        <p:nvPicPr>
          <p:cNvPr id="21513" name="Picture 9" descr="beo c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3962400" cy="2438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1519" name="Picture 15" descr="Luc-bi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3810000" cy="2438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184275" y="62626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Cây lục bình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  <p:bldP spid="21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Nhóm cây s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ố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đư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ợ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ả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 trên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ạ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 và dư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c:</a:t>
            </a:r>
          </a:p>
        </p:txBody>
      </p:sp>
      <p:pic>
        <p:nvPicPr>
          <p:cNvPr id="23555" name="Picture 3" descr="raumu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38600"/>
            <a:ext cx="4076700" cy="2362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52800" y="636905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Rau mu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ố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ng</a:t>
            </a:r>
          </a:p>
        </p:txBody>
      </p:sp>
      <p:pic>
        <p:nvPicPr>
          <p:cNvPr id="23559" name="Picture 7" descr="c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1910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48100" y="3429000"/>
            <a:ext cx="1447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Cây c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ỏ</a:t>
            </a:r>
          </a:p>
        </p:txBody>
      </p:sp>
      <p:pic>
        <p:nvPicPr>
          <p:cNvPr id="23562" name="Picture 10" descr="ANd9GcTDjMA9Mavoa5KXMNLrIDSdD81LTd3b9U-Ka-f1h8tkbZHB6GlU1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0"/>
            <a:ext cx="38100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vi-VN" b="1">
              <a:cs typeface="Arial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pic>
        <p:nvPicPr>
          <p:cNvPr id="1128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</p:spPr>
      </p:pic>
      <p:pic>
        <p:nvPicPr>
          <p:cNvPr id="11287" name="Picture 23" descr="BA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677694" y="3391694"/>
            <a:ext cx="6858000" cy="74612"/>
          </a:xfrm>
          <a:prstGeom prst="rect">
            <a:avLst/>
          </a:prstGeom>
          <a:noFill/>
        </p:spPr>
      </p:pic>
      <p:pic>
        <p:nvPicPr>
          <p:cNvPr id="11288" name="Picture 24" descr="BA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3391693" y="3391693"/>
            <a:ext cx="6858000" cy="74613"/>
          </a:xfrm>
          <a:prstGeom prst="rect">
            <a:avLst/>
          </a:prstGeom>
          <a:noFill/>
        </p:spPr>
      </p:pic>
      <p:pic>
        <p:nvPicPr>
          <p:cNvPr id="11289" name="Picture 25" descr="BA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</p:spPr>
      </p:pic>
      <p:pic>
        <p:nvPicPr>
          <p:cNvPr id="11290" name="Picture 26" descr="BA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</p:spPr>
      </p:pic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1066800" y="1295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en-US" sz="4000" u="sng">
              <a:solidFill>
                <a:srgbClr val="CC3300"/>
              </a:solidFill>
              <a:latin typeface="VNI-Jamai" pitchFamily="2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33400" y="2209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cs typeface="Arial" pitchFamily="34" charset="0"/>
              </a:rPr>
              <a:t>Hãy cho biết thực vật cần gì để sống?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      </a:t>
            </a:r>
            <a:endParaRPr lang="en-US" sz="36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133600" y="10668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 smtClean="0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Ôn</a:t>
            </a:r>
            <a:r>
              <a:rPr lang="en-US" sz="4000" b="1" u="sng" dirty="0" smtClean="0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4000" b="1" u="sng" dirty="0" err="1" smtClean="0">
                <a:solidFill>
                  <a:srgbClr val="FF33CC"/>
                </a:solidFill>
                <a:latin typeface="Times New Roman" pitchFamily="18" charset="0"/>
              </a:rPr>
              <a:t>bài</a:t>
            </a:r>
            <a:r>
              <a:rPr lang="en-US" sz="4000" b="1" u="sng" dirty="0" smtClean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33CC"/>
                </a:solidFill>
                <a:latin typeface="Times New Roman" pitchFamily="18" charset="0"/>
              </a:rPr>
              <a:t>cũ</a:t>
            </a:r>
            <a:r>
              <a:rPr lang="en-US" sz="4000" b="1" u="sng" dirty="0">
                <a:solidFill>
                  <a:srgbClr val="FF33CC"/>
                </a:solidFill>
                <a:latin typeface="Times New Roman" pitchFamily="18" charset="0"/>
              </a:rPr>
              <a:t>:</a:t>
            </a:r>
            <a:r>
              <a:rPr lang="en-US" sz="4000" b="1" u="sng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6"/>
                </p:tgtEl>
              </p:cMediaNode>
            </p:audio>
          </p:childTnLst>
        </p:cTn>
      </p:par>
    </p:tnLst>
    <p:bldLst>
      <p:bldP spid="11268" grpId="0" animBg="1"/>
      <p:bldP spid="11269" grpId="0" animBg="1"/>
      <p:bldP spid="11270" grpId="0" animBg="1"/>
      <p:bldP spid="11272" grpId="0" animBg="1"/>
      <p:bldP spid="11276" grpId="0" animBg="1"/>
      <p:bldP spid="11292" grpId="0"/>
      <p:bldP spid="11293" grpId="1"/>
      <p:bldP spid="112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47800" y="11430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Em có nhận xét gì về nhu cầu nước của các loài cây ?</a:t>
            </a:r>
            <a:r>
              <a:rPr lang="en-US" sz="2800" b="1"/>
              <a:t>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0" y="2438400"/>
            <a:ext cx="6248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Các loài cây khác nhau có nhu cầu về nước khác nhau. Có cây ưa ẩm, có cây chịu được khô hạn.</a:t>
            </a:r>
          </a:p>
        </p:txBody>
      </p:sp>
      <p:pic>
        <p:nvPicPr>
          <p:cNvPr id="10247" name="Picture 7" descr="qustionmed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990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ANd9GcRosTurCJ2TbotTBfUSAbk9obSuiJhTNfFDeoQiSodFKQiipS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91000" cy="3124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5848" name="Picture 8" descr="ANd9GcTC_xLduCe7pg7qMZQQyhDNVQgfdCka_uRZAF2SKJUfQ5NDlXjl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191000" cy="3200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5849" name="Picture 9" descr="ANd9GcSbfu7zx2A58IU2E32Nvv0Zv4wT77AKZG-RqjchfhQBprYmEd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05200"/>
            <a:ext cx="4495800" cy="3124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5851" name="Picture 11" descr="ANd9GcRwdKDtdPDatUOAY5TY1hSI4IiKq_InLyAJprVUuArMwvh07mLG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52400"/>
            <a:ext cx="4495800" cy="3124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FLOW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6858000" cy="3124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6873" name="Picture 9" descr="ANd9GcSP2Ox3x3y2L4jwrtTZCVGfYsBzasWixR23taaEAKVEJJ-Oia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6858000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0500" y="228600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CC"/>
                </a:solidFill>
                <a:latin typeface="Times New Roman" pitchFamily="18" charset="0"/>
              </a:rPr>
              <a:t>2.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Tìm hiểu nhu cầu về nước của một loài cây ở từng giai đoạn phát triển khác nhau.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447800" y="5257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Hình 2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638800" y="5257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Hình 3</a:t>
            </a:r>
          </a:p>
        </p:txBody>
      </p:sp>
      <p:pic>
        <p:nvPicPr>
          <p:cNvPr id="25614" name="Picture 14" descr="ANd9GcQma3ocFs1Pvz_uZJglij26jxB9n7je1CmnxdsjlqML6xJ4IY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01838"/>
            <a:ext cx="4343400" cy="28543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5616" name="Picture 16" descr="ANd9GcQ6kZUDY9f1Pk26Rmmv9M2r3FlOMO3gwplL6wrP0djt1f6x6qXz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4191000" cy="2895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11" grpId="0"/>
      <p:bldP spid="256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87630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- Cùng m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ộ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t lo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ạ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 cây, trong nh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ữ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giai đo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ạ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 phát tri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ể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 khác nhau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 nh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ữ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lư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ợ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khác nhau.</a:t>
            </a:r>
          </a:p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- Ngoài ra, khi th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ờ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 ti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ế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t thay đ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ổ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i, nhu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u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a cây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ũ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thay đ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ổ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i. Vào nh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ữ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ngày n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ắ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ng, nóng, lá cây thoát nhi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ề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u hơi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hơn nên nhu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u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a cây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ũ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cao hơn.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914400" y="152400"/>
            <a:ext cx="7391400" cy="2133600"/>
          </a:xfrm>
          <a:prstGeom prst="cloudCallout">
            <a:avLst>
              <a:gd name="adj1" fmla="val -1653"/>
              <a:gd name="adj2" fmla="val 75074"/>
            </a:avLst>
          </a:prstGeom>
          <a:solidFill>
            <a:srgbClr val="FFFF66"/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latin typeface="Times New Roman" pitchFamily="18" charset="0"/>
                <a:cs typeface="Arial" pitchFamily="34" charset="0"/>
              </a:rPr>
              <a:t>Em có nh</a:t>
            </a:r>
            <a:r>
              <a:rPr lang="en-US" sz="3200" b="1">
                <a:latin typeface="Times New Roman" pitchFamily="18" charset="0"/>
              </a:rPr>
              <a:t>ậ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n xét gì v</a:t>
            </a:r>
            <a:r>
              <a:rPr lang="en-US" sz="3200" b="1">
                <a:latin typeface="Times New Roman" pitchFamily="18" charset="0"/>
              </a:rPr>
              <a:t>ề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 nhu c</a:t>
            </a:r>
            <a:r>
              <a:rPr lang="en-US" sz="3200" b="1">
                <a:latin typeface="Times New Roman" pitchFamily="18" charset="0"/>
              </a:rPr>
              <a:t>ầ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u  nư</a:t>
            </a:r>
            <a:r>
              <a:rPr lang="en-US" sz="3200" b="1">
                <a:latin typeface="Times New Roman" pitchFamily="18" charset="0"/>
              </a:rPr>
              <a:t>ớ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c trong nh</a:t>
            </a:r>
            <a:r>
              <a:rPr lang="en-US" sz="3200" b="1">
                <a:latin typeface="Times New Roman" pitchFamily="18" charset="0"/>
              </a:rPr>
              <a:t>ữ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ng giai đo</a:t>
            </a:r>
            <a:r>
              <a:rPr lang="en-US" sz="3200" b="1">
                <a:latin typeface="Times New Roman" pitchFamily="18" charset="0"/>
              </a:rPr>
              <a:t>ạ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n phát tri</a:t>
            </a:r>
            <a:r>
              <a:rPr lang="en-US" sz="3200" b="1">
                <a:latin typeface="Times New Roman" pitchFamily="18" charset="0"/>
              </a:rPr>
              <a:t>ể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n c</a:t>
            </a:r>
            <a:r>
              <a:rPr lang="en-US" sz="3200" b="1">
                <a:latin typeface="Times New Roman" pitchFamily="18" charset="0"/>
              </a:rPr>
              <a:t>ủ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a cây ?</a:t>
            </a:r>
          </a:p>
        </p:txBody>
      </p:sp>
      <p:pic>
        <p:nvPicPr>
          <p:cNvPr id="27657" name="Picture 9" descr="qustionmed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990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mi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228600"/>
            <a:ext cx="4419600" cy="5257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350" name="Picture 6" descr="cay%20mia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28600"/>
            <a:ext cx="4508500" cy="5257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28600" y="5715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CC"/>
                </a:solidFill>
                <a:latin typeface="Times New Roman" pitchFamily="18" charset="0"/>
              </a:rPr>
              <a:t>Giai đoạn cần tưới nước đầy đủ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181600" y="5638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CC"/>
                </a:solidFill>
                <a:latin typeface="Times New Roman" pitchFamily="18" charset="0"/>
              </a:rPr>
              <a:t>Giai đoạn cần ít nước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ngo"/>
          <p:cNvPicPr>
            <a:picLocks noChangeAspect="1" noChangeArrowheads="1"/>
          </p:cNvPicPr>
          <p:nvPr/>
        </p:nvPicPr>
        <p:blipFill>
          <a:blip r:embed="rId2" cstate="print"/>
          <a:srcRect l="8955"/>
          <a:stretch>
            <a:fillRect/>
          </a:stretch>
        </p:blipFill>
        <p:spPr bwMode="auto">
          <a:xfrm>
            <a:off x="139700" y="88900"/>
            <a:ext cx="4648200" cy="55673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8373" name="Picture 5" descr="ngo_09428144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"/>
            <a:ext cx="4038600" cy="5638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3400" y="61722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52400" y="5870575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Giai đoạn cần tưới  nước đầy đủ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876800" y="5867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 Giai đoạn không cần nước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752600" y="838200"/>
            <a:ext cx="6019800" cy="762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TRÒ CHƠI :  THI TÀI</a:t>
            </a:r>
          </a:p>
        </p:txBody>
      </p:sp>
      <p:pic>
        <p:nvPicPr>
          <p:cNvPr id="4112" name="Picture 16" descr="mous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38" y="2514600"/>
            <a:ext cx="35036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Tweety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0" y="5181600"/>
            <a:ext cx="1447800" cy="1071563"/>
          </a:xfrm>
          <a:prstGeom prst="rect">
            <a:avLst/>
          </a:prstGeom>
          <a:noFill/>
        </p:spPr>
      </p:pic>
      <p:pic>
        <p:nvPicPr>
          <p:cNvPr id="31754" name="Picture 10" descr="Tweety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7400" y="4572000"/>
            <a:ext cx="1447800" cy="1071563"/>
          </a:xfrm>
          <a:prstGeom prst="rect">
            <a:avLst/>
          </a:prstGeom>
          <a:noFill/>
        </p:spPr>
      </p:pic>
      <p:pic>
        <p:nvPicPr>
          <p:cNvPr id="31755" name="Picture 11" descr="Tweety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10400" y="2743200"/>
            <a:ext cx="1447800" cy="1071563"/>
          </a:xfrm>
          <a:prstGeom prst="rect">
            <a:avLst/>
          </a:prstGeom>
          <a:noFill/>
        </p:spPr>
      </p:pic>
      <p:pic>
        <p:nvPicPr>
          <p:cNvPr id="31756" name="Picture 12" descr="Tweety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0" y="3276600"/>
            <a:ext cx="1447800" cy="10715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6 0.00763 L 0.875 0.007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6 0.00763 L 0.875 0.007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6 0.00763 L 0.875 0.007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2.96296E-6 L 0.8375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048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1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20574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2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39624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3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57912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4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75438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5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09600" y="19812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* Cây lúa cần ít nước vào giai đoạn nào ?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914400" y="2667000"/>
            <a:ext cx="556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Đáp án : Lúa chín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09600" y="19812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* Cây ăn quả cần được tưới nước đầy đủ vào giai đoạn nào ?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914400" y="265112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Đáp án: Cây non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609600" y="3200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609600" y="19812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* Các loài cây khác nhau có nhu cầu về nước như thế nào ?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914400" y="26670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Đáp án: Nhu cầu về nước khác nhau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0" y="17526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* Đây là cây gì ? Hãy cho biết nó sống ở đâu ?</a:t>
            </a:r>
          </a:p>
        </p:txBody>
      </p:sp>
      <p:pic>
        <p:nvPicPr>
          <p:cNvPr id="53268" name="Picture 20" descr="raumu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6553200" cy="32004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609600" y="58674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Đáp án: Cây rau muống, sống cả trên cạn và dưới nước.</a:t>
            </a:r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1371600" y="2895600"/>
            <a:ext cx="1371600" cy="1295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317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2971800" y="32766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CHÚC MỪNG BẠN ĐÃ NHẬN ĐƯỢC MỘT TRÀNG PHÁO TAY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3" dur="1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3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0" dur="1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6" dur="1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6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9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42" dur="2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7"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  <p:bldP spid="53257" grpId="0" animBg="1"/>
      <p:bldP spid="53260" grpId="0"/>
      <p:bldP spid="53260" grpId="1"/>
      <p:bldP spid="53261" grpId="0"/>
      <p:bldP spid="53261" grpId="1"/>
      <p:bldP spid="53262" grpId="0"/>
      <p:bldP spid="53262" grpId="1"/>
      <p:bldP spid="53263" grpId="0"/>
      <p:bldP spid="53263" grpId="1"/>
      <p:bldP spid="53265" grpId="0"/>
      <p:bldP spid="53265" grpId="1"/>
      <p:bldP spid="53266" grpId="0"/>
      <p:bldP spid="53266" grpId="1"/>
      <p:bldP spid="53267" grpId="0"/>
      <p:bldP spid="53267" grpId="1"/>
      <p:bldP spid="53269" grpId="0"/>
      <p:bldP spid="53269" grpId="1"/>
      <p:bldP spid="53270" grpId="0" animBg="1"/>
      <p:bldP spid="53270" grpId="1" animBg="1"/>
      <p:bldP spid="53271" grpId="0"/>
      <p:bldP spid="5327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J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915400" cy="5181600"/>
          </a:xfrm>
          <a:prstGeom prst="rect">
            <a:avLst/>
          </a:prstGeom>
          <a:noFill/>
        </p:spPr>
      </p:pic>
      <p:pic>
        <p:nvPicPr>
          <p:cNvPr id="28675" name="Picture 3" descr="g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248400"/>
            <a:ext cx="6896100" cy="457200"/>
          </a:xfrm>
          <a:prstGeom prst="rect">
            <a:avLst/>
          </a:prstGeom>
          <a:noFill/>
        </p:spPr>
      </p:pic>
      <p:pic>
        <p:nvPicPr>
          <p:cNvPr id="28676" name="Picture 4" descr="smalborg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46875"/>
            <a:ext cx="9261475" cy="168275"/>
          </a:xfrm>
          <a:prstGeom prst="rect">
            <a:avLst/>
          </a:prstGeom>
          <a:noFill/>
        </p:spPr>
      </p:pic>
      <p:pic>
        <p:nvPicPr>
          <p:cNvPr id="28677" name="Picture 5" descr="smalborg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61475" cy="168275"/>
          </a:xfrm>
          <a:prstGeom prst="rect">
            <a:avLst/>
          </a:prstGeom>
          <a:noFill/>
        </p:spPr>
      </p:pic>
      <p:pic>
        <p:nvPicPr>
          <p:cNvPr id="28678" name="Picture 6" descr="smalborg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678488" y="3367087"/>
            <a:ext cx="6858000" cy="123825"/>
          </a:xfrm>
          <a:prstGeom prst="rect">
            <a:avLst/>
          </a:prstGeom>
          <a:noFill/>
        </p:spPr>
      </p:pic>
      <p:pic>
        <p:nvPicPr>
          <p:cNvPr id="28679" name="Picture 7" descr="smalborg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3367087" y="3367087"/>
            <a:ext cx="6858000" cy="123825"/>
          </a:xfrm>
          <a:prstGeom prst="rect">
            <a:avLst/>
          </a:prstGeom>
          <a:noFill/>
        </p:spPr>
      </p:pic>
      <p:pic>
        <p:nvPicPr>
          <p:cNvPr id="28680" name="Picture 8" descr="bfd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584200"/>
            <a:ext cx="8763000" cy="120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81200" y="25527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pic>
        <p:nvPicPr>
          <p:cNvPr id="13315" name="Picture 3" descr="Progres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81000" y="6400800"/>
            <a:ext cx="8153400" cy="304800"/>
          </a:xfrm>
          <a:prstGeom prst="rect">
            <a:avLst/>
          </a:prstGeom>
          <a:noFill/>
        </p:spPr>
      </p:pic>
      <p:pic>
        <p:nvPicPr>
          <p:cNvPr id="13316" name="Picture 4" descr="Progres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3700" y="381000"/>
            <a:ext cx="8305800" cy="304800"/>
          </a:xfrm>
          <a:prstGeom prst="rect">
            <a:avLst/>
          </a:prstGeom>
          <a:noFill/>
        </p:spPr>
      </p:pic>
      <p:pic>
        <p:nvPicPr>
          <p:cNvPr id="13317" name="Picture 5" descr="Progres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89200" y="3429000"/>
            <a:ext cx="6019800" cy="304800"/>
          </a:xfrm>
          <a:prstGeom prst="rect">
            <a:avLst/>
          </a:prstGeom>
          <a:noFill/>
        </p:spPr>
      </p:pic>
      <p:pic>
        <p:nvPicPr>
          <p:cNvPr id="13318" name="Picture 6" descr="Progres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24500" y="3505200"/>
            <a:ext cx="6019800" cy="304800"/>
          </a:xfrm>
          <a:prstGeom prst="rect">
            <a:avLst/>
          </a:prstGeom>
          <a:noFill/>
        </p:spPr>
      </p:pic>
      <p:pic>
        <p:nvPicPr>
          <p:cNvPr id="13319" name="Picture 7" descr="addemoticons1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067300"/>
            <a:ext cx="1828800" cy="1133475"/>
          </a:xfrm>
          <a:prstGeom prst="rect">
            <a:avLst/>
          </a:prstGeom>
          <a:noFill/>
        </p:spPr>
      </p:pic>
      <p:pic>
        <p:nvPicPr>
          <p:cNvPr id="13320" name="Picture 8" descr="addemoticons1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67300"/>
            <a:ext cx="1828800" cy="1133475"/>
          </a:xfrm>
          <a:prstGeom prst="rect">
            <a:avLst/>
          </a:prstGeom>
          <a:noFill/>
        </p:spPr>
      </p:pic>
      <p:pic>
        <p:nvPicPr>
          <p:cNvPr id="13321" name="Picture 9" descr="addemoticons1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991100"/>
            <a:ext cx="1828800" cy="1133475"/>
          </a:xfrm>
          <a:prstGeom prst="rect">
            <a:avLst/>
          </a:prstGeom>
          <a:noFill/>
        </p:spPr>
      </p:pic>
      <p:pic>
        <p:nvPicPr>
          <p:cNvPr id="13322" name="Picture 10" descr="addemoticons1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991100"/>
            <a:ext cx="1828800" cy="1133475"/>
          </a:xfrm>
          <a:prstGeom prst="rect">
            <a:avLst/>
          </a:prstGeo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28800" y="17907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7162800" y="1714500"/>
            <a:ext cx="914400" cy="7620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1066800" y="1714500"/>
            <a:ext cx="914400" cy="8382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81200" y="11049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Khoa học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Nhu cầu nước của thực vật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33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4" grpId="2" animBg="1"/>
      <p:bldP spid="13325" grpId="0" animBg="1"/>
      <p:bldP spid="13325" grpId="1" animBg="1"/>
      <p:bldP spid="13325" grpId="2" animBg="1"/>
      <p:bldP spid="133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raumu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867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rau muống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H027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7013"/>
            <a:ext cx="8839200" cy="59451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00400" y="6172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xương rồng</a:t>
            </a:r>
          </a:p>
        </p:txBody>
      </p:sp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5867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971800" y="60960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rau má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ay dư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dương (phi lao)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1180066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58515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362200" y="6172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   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hoa súng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ay t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90800" y="6248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    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tùng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119"/>
  <p:tag name="VIOLETTITLE" val="NHU CẦU NƯỚC CỦA THỰC VẬT"/>
  <p:tag name="VIOLETLESSON" val="55"/>
  <p:tag name="VIOLETCATID" val="8048925"/>
  <p:tag name="VIOLETSUBJECT" val="Khoa học 4"/>
  <p:tag name="VIOLETSOURCE" val="ST"/>
  <p:tag name="VIOLETAUTHORID" val="1075795"/>
  <p:tag name="VIOLETAUTHORNAME" val="Lê Quang Dương"/>
  <p:tag name="VIOLETAUTHORAVATAR" val="1075795.jpg"/>
  <p:tag name="VIOLETAUTHORADDRESS" val="Trường THCS Thủy Phù - Thừa Thiên Huế"/>
  <p:tag name="VIOLETAUTHORHOMEPAGE" val="http://lequangduong.violet.vn"/>
  <p:tag name="VIOLETDATE" val="2012-03-31 21:25:37"/>
  <p:tag name="VIOLETHIT" val="475"/>
  <p:tag name="VIOLETLIKE" val="0"/>
  <p:tag name="MMPROD_NEXTUNIQUEID" val="10013"/>
  <p:tag name="MMPROD_UIDATA" val="&lt;database version=&quot;7.0&quot;&gt;&lt;object type=&quot;1&quot; unique_id=&quot;10001&quot;&gt;&lt;object type=&quot;8&quot; unique_id=&quot;10832&quot;&gt;&lt;/object&gt;&lt;object type=&quot;2&quot; unique_id=&quot;10833&quot;&gt;&lt;object type=&quot;3&quot; unique_id=&quot;10834&quot;&gt;&lt;property id=&quot;20148&quot; value=&quot;5&quot;/&gt;&lt;property id=&quot;20300&quot; value=&quot;Slide 1&quot;/&gt;&lt;property id=&quot;20307&quot; value=&quot;300&quot;/&gt;&lt;/object&gt;&lt;object type=&quot;3&quot; unique_id=&quot;10835&quot;&gt;&lt;property id=&quot;20148&quot; value=&quot;5&quot;/&gt;&lt;property id=&quot;20300&quot; value=&quot;Slide 2&quot;/&gt;&lt;property id=&quot;20307&quot; value=&quot;260&quot;/&gt;&lt;/object&gt;&lt;object type=&quot;3&quot; unique_id=&quot;10836&quot;&gt;&lt;property id=&quot;20148&quot; value=&quot;5&quot;/&gt;&lt;property id=&quot;20300&quot; value=&quot;Slide 3&quot;/&gt;&lt;property id=&quot;20307&quot; value=&quot;262&quot;/&gt;&lt;/object&gt;&lt;object type=&quot;3&quot; unique_id=&quot;10837&quot;&gt;&lt;property id=&quot;20148&quot; value=&quot;5&quot;/&gt;&lt;property id=&quot;20300&quot; value=&quot;Slide 4&quot;/&gt;&lt;property id=&quot;20307&quot; value=&quot;295&quot;/&gt;&lt;/object&gt;&lt;object type=&quot;3&quot; unique_id=&quot;10838&quot;&gt;&lt;property id=&quot;20148&quot; value=&quot;5&quot;/&gt;&lt;property id=&quot;20300&quot; value=&quot;Slide 5&quot;/&gt;&lt;property id=&quot;20307&quot; value=&quot;285&quot;/&gt;&lt;/object&gt;&lt;object type=&quot;3&quot; unique_id=&quot;10839&quot;&gt;&lt;property id=&quot;20148&quot; value=&quot;5&quot;/&gt;&lt;property id=&quot;20300&quot; value=&quot;Slide 6&quot;/&gt;&lt;property id=&quot;20307&quot; value=&quot;286&quot;/&gt;&lt;/object&gt;&lt;object type=&quot;3&quot; unique_id=&quot;10840&quot;&gt;&lt;property id=&quot;20148&quot; value=&quot;5&quot;/&gt;&lt;property id=&quot;20300&quot; value=&quot;Slide 7&quot;/&gt;&lt;property id=&quot;20307&quot; value=&quot;287&quot;/&gt;&lt;/object&gt;&lt;object type=&quot;3&quot; unique_id=&quot;10841&quot;&gt;&lt;property id=&quot;20148&quot; value=&quot;5&quot;/&gt;&lt;property id=&quot;20300&quot; value=&quot;Slide 8&quot;/&gt;&lt;property id=&quot;20307&quot; value=&quot;288&quot;/&gt;&lt;/object&gt;&lt;object type=&quot;3&quot; unique_id=&quot;10842&quot;&gt;&lt;property id=&quot;20148&quot; value=&quot;5&quot;/&gt;&lt;property id=&quot;20300&quot; value=&quot;Slide 9&quot;/&gt;&lt;property id=&quot;20307&quot; value=&quot;289&quot;/&gt;&lt;/object&gt;&lt;object type=&quot;3&quot; unique_id=&quot;10843&quot;&gt;&lt;property id=&quot;20148&quot; value=&quot;5&quot;/&gt;&lt;property id=&quot;20300&quot; value=&quot;Slide 10&quot;/&gt;&lt;property id=&quot;20307&quot; value=&quot;290&quot;/&gt;&lt;/object&gt;&lt;object type=&quot;3&quot; unique_id=&quot;10844&quot;&gt;&lt;property id=&quot;20148&quot; value=&quot;5&quot;/&gt;&lt;property id=&quot;20300&quot; value=&quot;Slide 11&quot;/&gt;&lt;property id=&quot;20307&quot; value=&quot;291&quot;/&gt;&lt;/object&gt;&lt;object type=&quot;3&quot; unique_id=&quot;10845&quot;&gt;&lt;property id=&quot;20148&quot; value=&quot;5&quot;/&gt;&lt;property id=&quot;20300&quot; value=&quot;Slide 12&quot;/&gt;&lt;property id=&quot;20307&quot; value=&quot;292&quot;/&gt;&lt;/object&gt;&lt;object type=&quot;3&quot; unique_id=&quot;10846&quot;&gt;&lt;property id=&quot;20148&quot; value=&quot;5&quot;/&gt;&lt;property id=&quot;20300&quot; value=&quot;Slide 13&quot;/&gt;&lt;property id=&quot;20307&quot; value=&quot;293&quot;/&gt;&lt;/object&gt;&lt;object type=&quot;3&quot; unique_id=&quot;10847&quot;&gt;&lt;property id=&quot;20148&quot; value=&quot;5&quot;/&gt;&lt;property id=&quot;20300&quot; value=&quot;Slide 14&quot;/&gt;&lt;property id=&quot;20307&quot; value=&quot;294&quot;/&gt;&lt;/object&gt;&lt;object type=&quot;3&quot; unique_id=&quot;10848&quot;&gt;&lt;property id=&quot;20148&quot; value=&quot;5&quot;/&gt;&lt;property id=&quot;20300&quot; value=&quot;Slide 15&quot;/&gt;&lt;property id=&quot;20307&quot; value=&quot;297&quot;/&gt;&lt;/object&gt;&lt;object type=&quot;3&quot; unique_id=&quot;10849&quot;&gt;&lt;property id=&quot;20148&quot; value=&quot;5&quot;/&gt;&lt;property id=&quot;20300&quot; value=&quot;Slide 16&quot;/&gt;&lt;property id=&quot;20307&quot; value=&quot;265&quot;/&gt;&lt;/object&gt;&lt;object type=&quot;3&quot; unique_id=&quot;10850&quot;&gt;&lt;property id=&quot;20148&quot; value=&quot;5&quot;/&gt;&lt;property id=&quot;20300&quot; value=&quot;Slide 17&quot;/&gt;&lt;property id=&quot;20307&quot; value=&quot;267&quot;/&gt;&lt;/object&gt;&lt;object type=&quot;3&quot; unique_id=&quot;10851&quot;&gt;&lt;property id=&quot;20148&quot; value=&quot;5&quot;/&gt;&lt;property id=&quot;20300&quot; value=&quot;Slide 18&quot;/&gt;&lt;property id=&quot;20307&quot; value=&quot;270&quot;/&gt;&lt;/object&gt;&lt;object type=&quot;3&quot; unique_id=&quot;10852&quot;&gt;&lt;property id=&quot;20148&quot; value=&quot;5&quot;/&gt;&lt;property id=&quot;20300&quot; value=&quot;Slide 19&quot;/&gt;&lt;property id=&quot;20307&quot; value=&quot;272&quot;/&gt;&lt;/object&gt;&lt;object type=&quot;3&quot; unique_id=&quot;10853&quot;&gt;&lt;property id=&quot;20148&quot; value=&quot;5&quot;/&gt;&lt;property id=&quot;20300&quot; value=&quot;Slide 20&quot;/&gt;&lt;property id=&quot;20307&quot; value=&quot;259&quot;/&gt;&lt;/object&gt;&lt;object type=&quot;3&quot; unique_id=&quot;10854&quot;&gt;&lt;property id=&quot;20148&quot; value=&quot;5&quot;/&gt;&lt;property id=&quot;20300&quot; value=&quot;Slide 21&quot;/&gt;&lt;property id=&quot;20307&quot; value=&quot;280&quot;/&gt;&lt;/object&gt;&lt;object type=&quot;3&quot; unique_id=&quot;10855&quot;&gt;&lt;property id=&quot;20148&quot; value=&quot;5&quot;/&gt;&lt;property id=&quot;20300&quot; value=&quot;Slide 22&quot;/&gt;&lt;property id=&quot;20307&quot; value=&quot;281&quot;/&gt;&lt;/object&gt;&lt;object type=&quot;3&quot; unique_id=&quot;10856&quot;&gt;&lt;property id=&quot;20148&quot; value=&quot;5&quot;/&gt;&lt;property id=&quot;20300&quot; value=&quot;Slide 23&quot;/&gt;&lt;property id=&quot;20307&quot; value=&quot;273&quot;/&gt;&lt;/object&gt;&lt;object type=&quot;3&quot; unique_id=&quot;10857&quot;&gt;&lt;property id=&quot;20148&quot; value=&quot;5&quot;/&gt;&lt;property id=&quot;20300&quot; value=&quot;Slide 24&quot;/&gt;&lt;property id=&quot;20307&quot; value=&quot;274&quot;/&gt;&lt;/object&gt;&lt;object type=&quot;3&quot; unique_id=&quot;10858&quot;&gt;&lt;property id=&quot;20148&quot; value=&quot;5&quot;/&gt;&lt;property id=&quot;20300&quot; value=&quot;Slide 25&quot;/&gt;&lt;property id=&quot;20307&quot; value=&quot;298&quot;/&gt;&lt;/object&gt;&lt;object type=&quot;3&quot; unique_id=&quot;10859&quot;&gt;&lt;property id=&quot;20148&quot; value=&quot;5&quot;/&gt;&lt;property id=&quot;20300&quot; value=&quot;Slide 26&quot;/&gt;&lt;property id=&quot;20307&quot; value=&quot;299&quot;/&gt;&lt;/object&gt;&lt;object type=&quot;3&quot; unique_id=&quot;10860&quot;&gt;&lt;property id=&quot;20148&quot; value=&quot;5&quot;/&gt;&lt;property id=&quot;20300&quot; value=&quot;Slide 27&quot;/&gt;&lt;property id=&quot;20307&quot; value=&quot;278&quot;/&gt;&lt;/object&gt;&lt;object type=&quot;3&quot; unique_id=&quot;10861&quot;&gt;&lt;property id=&quot;20148&quot; value=&quot;5&quot;/&gt;&lt;property id=&quot;20300&quot; value=&quot;Slide 28&quot;/&gt;&lt;property id=&quot;20307&quot; value=&quot;296&quot;/&gt;&lt;/object&gt;&lt;object type=&quot;3&quot; unique_id=&quot;10862&quot;&gt;&lt;property id=&quot;20148&quot; value=&quot;5&quot;/&gt;&lt;property id=&quot;20300&quot; value=&quot;Slide 29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461</Words>
  <Application>Microsoft Office PowerPoint</Application>
  <PresentationFormat>On-screen Show (4:3)</PresentationFormat>
  <Paragraphs>64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AUDITOR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DUNG</dc:creator>
  <cp:lastModifiedBy>Administrator</cp:lastModifiedBy>
  <cp:revision>58</cp:revision>
  <dcterms:created xsi:type="dcterms:W3CDTF">2011-03-20T07:28:05Z</dcterms:created>
  <dcterms:modified xsi:type="dcterms:W3CDTF">2017-03-24T07:18:31Z</dcterms:modified>
</cp:coreProperties>
</file>